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Default Extension="jpeg" ContentType="image/jpeg"/>
  <Default Extension="xml" ContentType="application/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Default Extension="bin" ContentType="application/vnd.openxmlformats-officedocument.presentationml.printerSettings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Default Extension="pdf" ContentType="application/pdf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>
  <p:sldMasterIdLst>
    <p:sldMasterId id="2147483720" r:id="rId1"/>
  </p:sldMasterIdLst>
  <p:sldIdLst>
    <p:sldId id="256" r:id="rId2"/>
    <p:sldId id="257" r:id="rId3"/>
    <p:sldId id="265" r:id="rId4"/>
    <p:sldId id="258" r:id="rId5"/>
    <p:sldId id="259" r:id="rId6"/>
    <p:sldId id="260" r:id="rId7"/>
    <p:sldId id="261" r:id="rId8"/>
    <p:sldId id="262" r:id="rId9"/>
    <p:sldId id="263" r:id="rId10"/>
    <p:sldId id="264" r:id="rId11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127" charset="0"/>
        <a:ea typeface="ＭＳ Ｐゴシック" pitchFamily="127" charset="-128"/>
        <a:cs typeface="ＭＳ Ｐゴシック" pitchFamily="127" charset="-128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127" charset="0"/>
        <a:ea typeface="ＭＳ Ｐゴシック" pitchFamily="127" charset="-128"/>
        <a:cs typeface="ＭＳ Ｐゴシック" pitchFamily="127" charset="-128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127" charset="0"/>
        <a:ea typeface="ＭＳ Ｐゴシック" pitchFamily="127" charset="-128"/>
        <a:cs typeface="ＭＳ Ｐゴシック" pitchFamily="127" charset="-128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127" charset="0"/>
        <a:ea typeface="ＭＳ Ｐゴシック" pitchFamily="127" charset="-128"/>
        <a:cs typeface="ＭＳ Ｐゴシック" pitchFamily="127" charset="-128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127" charset="0"/>
        <a:ea typeface="ＭＳ Ｐゴシック" pitchFamily="127" charset="-128"/>
        <a:cs typeface="ＭＳ Ｐゴシック" pitchFamily="127" charset="-128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Arial" pitchFamily="127" charset="0"/>
        <a:ea typeface="ＭＳ Ｐゴシック" pitchFamily="127" charset="-128"/>
        <a:cs typeface="ＭＳ Ｐゴシック" pitchFamily="127" charset="-128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Arial" pitchFamily="127" charset="0"/>
        <a:ea typeface="ＭＳ Ｐゴシック" pitchFamily="127" charset="-128"/>
        <a:cs typeface="ＭＳ Ｐゴシック" pitchFamily="127" charset="-128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Arial" pitchFamily="127" charset="0"/>
        <a:ea typeface="ＭＳ Ｐゴシック" pitchFamily="127" charset="-128"/>
        <a:cs typeface="ＭＳ Ｐゴシック" pitchFamily="127" charset="-128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Arial" pitchFamily="127" charset="0"/>
        <a:ea typeface="ＭＳ Ｐゴシック" pitchFamily="127" charset="-128"/>
        <a:cs typeface="ＭＳ Ｐゴシック" pitchFamily="127" charset="-128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296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printerSettings" Target="printerSettings/printerSettings1.bin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Isosceles Triangle 3"/>
          <p:cNvSpPr/>
          <p:nvPr/>
        </p:nvSpPr>
        <p:spPr>
          <a:xfrm rot="16200000">
            <a:off x="7553325" y="5254626"/>
            <a:ext cx="1893887" cy="1293812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/>
          <a:lstStyle>
            <a:lvl1pPr algn="r">
              <a:defRPr sz="44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Date Placeholder 27"/>
          <p:cNvSpPr>
            <a:spLocks noGrp="1"/>
          </p:cNvSpPr>
          <p:nvPr>
            <p:ph type="dt" sz="half" idx="10"/>
          </p:nvPr>
        </p:nvSpPr>
        <p:spPr>
          <a:xfrm>
            <a:off x="1371600" y="6011863"/>
            <a:ext cx="5791200" cy="365125"/>
          </a:xfrm>
        </p:spPr>
        <p:txBody>
          <a:bodyPr tIns="0" bIns="0" anchor="t"/>
          <a:lstStyle>
            <a:lvl1pPr algn="r">
              <a:defRPr sz="1000" smtClean="0"/>
            </a:lvl1pPr>
          </a:lstStyle>
          <a:p>
            <a:pPr>
              <a:defRPr/>
            </a:pPr>
            <a:fld id="{76139194-5191-4460-A10C-5D2A205CC9B1}" type="datetimeFigureOut">
              <a:rPr lang="en-US"/>
              <a:pPr>
                <a:defRPr/>
              </a:pPr>
              <a:t>10/19/10</a:t>
            </a:fld>
            <a:endParaRPr lang="en-US"/>
          </a:p>
        </p:txBody>
      </p:sp>
      <p:sp>
        <p:nvSpPr>
          <p:cNvPr id="6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1371600" y="5649913"/>
            <a:ext cx="5791200" cy="365125"/>
          </a:xfrm>
        </p:spPr>
        <p:txBody>
          <a:bodyPr tIns="0" bIns="0"/>
          <a:lstStyle>
            <a:lvl1pPr algn="r">
              <a:defRPr sz="11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91525" y="5753100"/>
            <a:ext cx="503238" cy="365125"/>
          </a:xfrm>
        </p:spPr>
        <p:txBody>
          <a:bodyPr anchor="ctr"/>
          <a:lstStyle>
            <a:lvl1pPr algn="ctr">
              <a:defRPr sz="1300" smtClean="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8E14F074-5EC8-487B-8216-AB2BA028867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1D137F-84A4-4E3F-8A4E-F16A1BD48199}" type="datetimeFigureOut">
              <a:rPr lang="en-US"/>
              <a:pPr>
                <a:defRPr/>
              </a:pPr>
              <a:t>10/19/10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6937A8-FDEF-4F5A-A035-587413003E3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A0E0B7-C09A-435A-B2A9-A42B07428E3D}" type="datetimeFigureOut">
              <a:rPr lang="en-US"/>
              <a:pPr>
                <a:defRPr/>
              </a:pPr>
              <a:t>10/19/10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B11AA1-4C73-4143-8753-4D0F76B54C9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91075" y="6480175"/>
            <a:ext cx="2133600" cy="3016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37E9FF-690A-4595-9DAF-C2825D995174}" type="datetimeFigureOut">
              <a:rPr lang="en-US"/>
              <a:pPr>
                <a:defRPr/>
              </a:pPr>
              <a:t>10/19/10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481763"/>
            <a:ext cx="4259263" cy="300037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6A3B2F-0C04-4125-90E8-A6456D0ADE6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ight Triangle 3"/>
          <p:cNvSpPr/>
          <p:nvPr/>
        </p:nvSpPr>
        <p:spPr>
          <a:xfrm flipV="1">
            <a:off x="6350" y="6350"/>
            <a:ext cx="9131300" cy="6837363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Isosceles Triangle 4"/>
          <p:cNvSpPr/>
          <p:nvPr/>
        </p:nvSpPr>
        <p:spPr>
          <a:xfrm rot="5400000" flipV="1">
            <a:off x="7553325" y="309563"/>
            <a:ext cx="1893888" cy="1293812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6" name="Straight Connector 5"/>
          <p:cNvCxnSpPr/>
          <p:nvPr/>
        </p:nvCxnSpPr>
        <p:spPr>
          <a:xfrm rot="10800000">
            <a:off x="6469063" y="9525"/>
            <a:ext cx="2673350" cy="1900238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 flipV="1">
            <a:off x="0" y="6350"/>
            <a:ext cx="9137650" cy="6845300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/>
          <a:lstStyle>
            <a:lvl1pPr marL="0" algn="l">
              <a:buNone/>
              <a:defRPr sz="3600" b="1" cap="none" baseline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6956425" y="6477000"/>
            <a:ext cx="2133600" cy="3048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29F18B-1360-4F0F-A107-43AAE4FE7D57}" type="datetimeFigureOut">
              <a:rPr lang="en-US"/>
              <a:pPr>
                <a:defRPr/>
              </a:pPr>
              <a:t>10/19/10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19375" y="6481763"/>
            <a:ext cx="4260850" cy="300037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50263" y="809625"/>
            <a:ext cx="503237" cy="30003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E0C2BB-510E-4FB9-A364-31CFEECF30D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E0A4CC-CA25-4C95-A151-9B45CAB0A642}" type="datetimeFigureOut">
              <a:rPr lang="en-US"/>
              <a:pPr>
                <a:defRPr/>
              </a:pPr>
              <a:t>10/19/10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B5662F-CE27-4646-BF81-FBAB097D164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791075" y="6481763"/>
            <a:ext cx="2130425" cy="3016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F98BD1-40D9-442E-8E6D-D5C67E334C63}" type="datetimeFigureOut">
              <a:rPr lang="en-US"/>
              <a:pPr>
                <a:defRPr/>
              </a:pPr>
              <a:t>10/19/10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57200" y="6481763"/>
            <a:ext cx="4260850" cy="3016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589838" y="6483350"/>
            <a:ext cx="503237" cy="301625"/>
          </a:xfrm>
        </p:spPr>
        <p:txBody>
          <a:bodyPr/>
          <a:lstStyle>
            <a:lvl1pPr algn="ctr">
              <a:defRPr smtClean="0"/>
            </a:lvl1pPr>
          </a:lstStyle>
          <a:p>
            <a:pPr>
              <a:defRPr/>
            </a:pPr>
            <a:fld id="{0CBBBC00-B128-4E6F-8181-EE1CFD4E655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858556-8D2C-4B66-9B06-0DD4E7E9EB68}" type="datetimeFigureOut">
              <a:rPr lang="en-US"/>
              <a:pPr>
                <a:defRPr/>
              </a:pPr>
              <a:t>10/19/10</a:t>
            </a:fld>
            <a:endParaRPr lang="en-US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42C6DB-CC65-4D34-8F68-43674E1E2B7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D28BBF-3EA5-422C-AD4A-243EA451F385}" type="datetimeFigureOut">
              <a:rPr lang="en-US"/>
              <a:pPr>
                <a:defRPr/>
              </a:pPr>
              <a:t>10/19/10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5BAC29-22D3-4A8D-A533-D5DEC3BC29B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78563" y="6556375"/>
            <a:ext cx="2133600" cy="301625"/>
          </a:xfrm>
        </p:spPr>
        <p:txBody>
          <a:bodyPr/>
          <a:lstStyle>
            <a:lvl1pPr>
              <a:defRPr sz="900" smtClean="0"/>
            </a:lvl1pPr>
          </a:lstStyle>
          <a:p>
            <a:pPr>
              <a:defRPr/>
            </a:pPr>
            <a:fld id="{284EFE94-2240-465C-908F-5C24EAB3ADAE}" type="datetimeFigureOut">
              <a:rPr lang="en-US"/>
              <a:pPr>
                <a:defRPr/>
              </a:pPr>
              <a:t>10/19/10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35063" y="6556375"/>
            <a:ext cx="5143500" cy="301625"/>
          </a:xfrm>
        </p:spPr>
        <p:txBody>
          <a:bodyPr/>
          <a:lstStyle>
            <a:lvl1pPr>
              <a:defRPr sz="9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10575" y="6556375"/>
            <a:ext cx="503238" cy="301625"/>
          </a:xfrm>
        </p:spPr>
        <p:txBody>
          <a:bodyPr/>
          <a:lstStyle>
            <a:lvl1pPr>
              <a:defRPr sz="900" smtClean="0"/>
            </a:lvl1pPr>
          </a:lstStyle>
          <a:p>
            <a:pPr>
              <a:defRPr/>
            </a:pPr>
            <a:fld id="{C94D4345-68D2-4CED-BB3B-5312D236493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108700" y="6556375"/>
            <a:ext cx="2101850" cy="301625"/>
          </a:xfrm>
        </p:spPr>
        <p:txBody>
          <a:bodyPr/>
          <a:lstStyle>
            <a:lvl1pPr>
              <a:defRPr sz="900" smtClean="0"/>
            </a:lvl1pPr>
          </a:lstStyle>
          <a:p>
            <a:pPr>
              <a:defRPr/>
            </a:pPr>
            <a:fld id="{52AF4E2A-B7FA-4FE0-A585-649973222D21}" type="datetimeFigureOut">
              <a:rPr lang="en-US"/>
              <a:pPr>
                <a:defRPr/>
              </a:pPr>
              <a:t>10/19/10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69988" y="6557963"/>
            <a:ext cx="4948237" cy="301625"/>
          </a:xfrm>
        </p:spPr>
        <p:txBody>
          <a:bodyPr/>
          <a:lstStyle>
            <a:lvl1pPr>
              <a:defRPr sz="9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16900" y="6556375"/>
            <a:ext cx="366713" cy="301625"/>
          </a:xfrm>
        </p:spPr>
        <p:txBody>
          <a:bodyPr/>
          <a:lstStyle>
            <a:lvl1pPr algn="ctr">
              <a:defRPr sz="900" smtClean="0"/>
            </a:lvl1pPr>
          </a:lstStyle>
          <a:p>
            <a:pPr>
              <a:defRPr/>
            </a:pPr>
            <a:fld id="{172F6B96-AA0B-4F9D-86D5-C7AAE8F3B9E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ight Triangle 10"/>
          <p:cNvSpPr/>
          <p:nvPr/>
        </p:nvSpPr>
        <p:spPr>
          <a:xfrm>
            <a:off x="6350" y="14288"/>
            <a:ext cx="9131300" cy="6837362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0" y="6350"/>
            <a:ext cx="9137650" cy="6845300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10800000" flipV="1">
            <a:off x="6469063" y="4948238"/>
            <a:ext cx="2673350" cy="1900237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68288"/>
            <a:ext cx="8229600" cy="1398587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30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457200" y="1882775"/>
            <a:ext cx="82296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791075" y="6481763"/>
            <a:ext cx="2133600" cy="3016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b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4A4E575E-B985-46D9-AE2A-91FA2384CF46}" type="datetimeFigureOut">
              <a:rPr lang="en-US"/>
              <a:pPr>
                <a:defRPr/>
              </a:pPr>
              <a:t>10/19/10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57200" y="6481763"/>
            <a:ext cx="4259263" cy="3016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589838" y="6481763"/>
            <a:ext cx="503237" cy="301625"/>
          </a:xfrm>
          <a:prstGeom prst="rect">
            <a:avLst/>
          </a:prstGeom>
        </p:spPr>
        <p:txBody>
          <a:bodyPr vert="horz" anchor="b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6D94347D-28FE-4422-A822-23387847565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32" r:id="rId1"/>
    <p:sldLayoutId id="2147483733" r:id="rId2"/>
    <p:sldLayoutId id="2147483734" r:id="rId3"/>
    <p:sldLayoutId id="2147483735" r:id="rId4"/>
    <p:sldLayoutId id="2147483736" r:id="rId5"/>
    <p:sldLayoutId id="2147483731" r:id="rId6"/>
    <p:sldLayoutId id="2147483730" r:id="rId7"/>
    <p:sldLayoutId id="2147483737" r:id="rId8"/>
    <p:sldLayoutId id="2147483738" r:id="rId9"/>
    <p:sldLayoutId id="2147483729" r:id="rId10"/>
    <p:sldLayoutId id="2147483728" r:id="rId11"/>
  </p:sldLayoutIdLst>
  <p:txStyles>
    <p:titleStyle>
      <a:lvl1pPr marL="484188" indent="-484188" algn="l" rtl="0" fontAlgn="base">
        <a:spcBef>
          <a:spcPct val="0"/>
        </a:spcBef>
        <a:spcAft>
          <a:spcPct val="0"/>
        </a:spcAft>
        <a:defRPr sz="4200" kern="1200">
          <a:ln w="6350">
            <a:solidFill>
              <a:schemeClr val="accent1">
                <a:shade val="43000"/>
              </a:schemeClr>
            </a:solidFill>
          </a:ln>
          <a:solidFill>
            <a:srgbClr val="65C0E0"/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ＭＳ Ｐゴシック" pitchFamily="127" charset="-128"/>
          <a:cs typeface="ＭＳ Ｐゴシック" pitchFamily="127" charset="-128"/>
        </a:defRPr>
      </a:lvl1pPr>
      <a:lvl2pPr marL="484188" indent="-484188" algn="l" rtl="0" fontAlgn="base">
        <a:spcBef>
          <a:spcPct val="0"/>
        </a:spcBef>
        <a:spcAft>
          <a:spcPct val="0"/>
        </a:spcAft>
        <a:defRPr sz="4200">
          <a:solidFill>
            <a:srgbClr val="65C0E0"/>
          </a:solidFill>
          <a:latin typeface="Century Gothic" pitchFamily="127" charset="0"/>
          <a:ea typeface="ＭＳ Ｐゴシック" pitchFamily="127" charset="-128"/>
          <a:cs typeface="ＭＳ Ｐゴシック" pitchFamily="127" charset="-128"/>
        </a:defRPr>
      </a:lvl2pPr>
      <a:lvl3pPr marL="484188" indent="-484188" algn="l" rtl="0" fontAlgn="base">
        <a:spcBef>
          <a:spcPct val="0"/>
        </a:spcBef>
        <a:spcAft>
          <a:spcPct val="0"/>
        </a:spcAft>
        <a:defRPr sz="4200">
          <a:solidFill>
            <a:srgbClr val="65C0E0"/>
          </a:solidFill>
          <a:latin typeface="Century Gothic" pitchFamily="127" charset="0"/>
          <a:ea typeface="ＭＳ Ｐゴシック" pitchFamily="127" charset="-128"/>
          <a:cs typeface="ＭＳ Ｐゴシック" pitchFamily="127" charset="-128"/>
        </a:defRPr>
      </a:lvl3pPr>
      <a:lvl4pPr marL="484188" indent="-484188" algn="l" rtl="0" fontAlgn="base">
        <a:spcBef>
          <a:spcPct val="0"/>
        </a:spcBef>
        <a:spcAft>
          <a:spcPct val="0"/>
        </a:spcAft>
        <a:defRPr sz="4200">
          <a:solidFill>
            <a:srgbClr val="65C0E0"/>
          </a:solidFill>
          <a:latin typeface="Century Gothic" pitchFamily="127" charset="0"/>
          <a:ea typeface="ＭＳ Ｐゴシック" pitchFamily="127" charset="-128"/>
          <a:cs typeface="ＭＳ Ｐゴシック" pitchFamily="127" charset="-128"/>
        </a:defRPr>
      </a:lvl4pPr>
      <a:lvl5pPr marL="484188" indent="-484188" algn="l" rtl="0" fontAlgn="base">
        <a:spcBef>
          <a:spcPct val="0"/>
        </a:spcBef>
        <a:spcAft>
          <a:spcPct val="0"/>
        </a:spcAft>
        <a:defRPr sz="4200">
          <a:solidFill>
            <a:srgbClr val="65C0E0"/>
          </a:solidFill>
          <a:latin typeface="Century Gothic" pitchFamily="127" charset="0"/>
          <a:ea typeface="ＭＳ Ｐゴシック" pitchFamily="127" charset="-128"/>
          <a:cs typeface="ＭＳ Ｐゴシック" pitchFamily="127" charset="-128"/>
        </a:defRPr>
      </a:lvl5pPr>
      <a:lvl6pPr marL="941388" indent="-484188" algn="l" rtl="0" fontAlgn="base">
        <a:spcBef>
          <a:spcPct val="0"/>
        </a:spcBef>
        <a:spcAft>
          <a:spcPct val="0"/>
        </a:spcAft>
        <a:defRPr sz="4200">
          <a:solidFill>
            <a:srgbClr val="65C0E0"/>
          </a:solidFill>
          <a:latin typeface="Century Gothic" pitchFamily="127" charset="0"/>
          <a:ea typeface="ＭＳ Ｐゴシック" pitchFamily="127" charset="-128"/>
          <a:cs typeface="ＭＳ Ｐゴシック" pitchFamily="127" charset="-128"/>
        </a:defRPr>
      </a:lvl6pPr>
      <a:lvl7pPr marL="1398588" indent="-484188" algn="l" rtl="0" fontAlgn="base">
        <a:spcBef>
          <a:spcPct val="0"/>
        </a:spcBef>
        <a:spcAft>
          <a:spcPct val="0"/>
        </a:spcAft>
        <a:defRPr sz="4200">
          <a:solidFill>
            <a:srgbClr val="65C0E0"/>
          </a:solidFill>
          <a:latin typeface="Century Gothic" pitchFamily="127" charset="0"/>
          <a:ea typeface="ＭＳ Ｐゴシック" pitchFamily="127" charset="-128"/>
          <a:cs typeface="ＭＳ Ｐゴシック" pitchFamily="127" charset="-128"/>
        </a:defRPr>
      </a:lvl7pPr>
      <a:lvl8pPr marL="1855788" indent="-484188" algn="l" rtl="0" fontAlgn="base">
        <a:spcBef>
          <a:spcPct val="0"/>
        </a:spcBef>
        <a:spcAft>
          <a:spcPct val="0"/>
        </a:spcAft>
        <a:defRPr sz="4200">
          <a:solidFill>
            <a:srgbClr val="65C0E0"/>
          </a:solidFill>
          <a:latin typeface="Century Gothic" pitchFamily="127" charset="0"/>
          <a:ea typeface="ＭＳ Ｐゴシック" pitchFamily="127" charset="-128"/>
          <a:cs typeface="ＭＳ Ｐゴシック" pitchFamily="127" charset="-128"/>
        </a:defRPr>
      </a:lvl8pPr>
      <a:lvl9pPr marL="2312988" indent="-484188" algn="l" rtl="0" fontAlgn="base">
        <a:spcBef>
          <a:spcPct val="0"/>
        </a:spcBef>
        <a:spcAft>
          <a:spcPct val="0"/>
        </a:spcAft>
        <a:defRPr sz="4200">
          <a:solidFill>
            <a:srgbClr val="65C0E0"/>
          </a:solidFill>
          <a:latin typeface="Century Gothic" pitchFamily="127" charset="0"/>
          <a:ea typeface="ＭＳ Ｐゴシック" pitchFamily="127" charset="-128"/>
          <a:cs typeface="ＭＳ Ｐゴシック" pitchFamily="127" charset="-128"/>
        </a:defRPr>
      </a:lvl9pPr>
    </p:titleStyle>
    <p:bodyStyle>
      <a:lvl1pPr marL="447675" indent="-382588" algn="l" rtl="0" fontAlgn="base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 2" pitchFamily="127" charset="2"/>
        <a:buChar char=""/>
        <a:defRPr sz="3000" kern="1200">
          <a:solidFill>
            <a:schemeClr val="tx1"/>
          </a:solidFill>
          <a:latin typeface="+mn-lt"/>
          <a:ea typeface="ＭＳ Ｐゴシック" pitchFamily="127" charset="-128"/>
          <a:cs typeface="ＭＳ Ｐゴシック" pitchFamily="127" charset="-128"/>
        </a:defRPr>
      </a:lvl1pPr>
      <a:lvl2pPr marL="822325" indent="-2857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95000"/>
        <a:buFont typeface="Verdana" pitchFamily="127" charset="0"/>
        <a:buChar char="›"/>
        <a:defRPr sz="2600" kern="1200">
          <a:solidFill>
            <a:schemeClr val="tx1"/>
          </a:solidFill>
          <a:latin typeface="+mn-lt"/>
          <a:ea typeface="ＭＳ Ｐゴシック" pitchFamily="127" charset="-128"/>
          <a:cs typeface="+mn-cs"/>
        </a:defRPr>
      </a:lvl2pPr>
      <a:lvl3pPr marL="11049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 2" pitchFamily="127" charset="2"/>
        <a:buChar char=""/>
        <a:defRPr sz="2400" kern="1200">
          <a:solidFill>
            <a:schemeClr val="tx1"/>
          </a:solidFill>
          <a:latin typeface="+mn-lt"/>
          <a:ea typeface="ＭＳ Ｐゴシック" pitchFamily="127" charset="-128"/>
          <a:cs typeface="+mn-cs"/>
        </a:defRPr>
      </a:lvl3pPr>
      <a:lvl4pPr marL="1371600" indent="-20955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 2" pitchFamily="127" charset="2"/>
        <a:buChar char=""/>
        <a:defRPr sz="2000" kern="1200">
          <a:solidFill>
            <a:schemeClr val="tx1"/>
          </a:solidFill>
          <a:latin typeface="+mn-lt"/>
          <a:ea typeface="ＭＳ Ｐゴシック" pitchFamily="127" charset="-128"/>
          <a:cs typeface="+mn-cs"/>
        </a:defRPr>
      </a:lvl4pPr>
      <a:lvl5pPr marL="1600200" indent="-209550" algn="l" rtl="0" fontAlgn="base">
        <a:spcBef>
          <a:spcPct val="20000"/>
        </a:spcBef>
        <a:spcAft>
          <a:spcPct val="0"/>
        </a:spcAft>
        <a:buClr>
          <a:srgbClr val="8EBFD1"/>
        </a:buClr>
        <a:buFont typeface="Wingdings 2" pitchFamily="127" charset="2"/>
        <a:buChar char=""/>
        <a:defRPr sz="1900" kern="1200">
          <a:solidFill>
            <a:schemeClr val="tx1"/>
          </a:solidFill>
          <a:latin typeface="+mn-lt"/>
          <a:ea typeface="ＭＳ Ｐゴシック" pitchFamily="127" charset="-128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df"/><Relationship Id="rId3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mgshapenglish12.blogspot.com/2008/05/biographical-historical-literary-lens.html" TargetMode="External"/><Relationship Id="rId4" Type="http://schemas.openxmlformats.org/officeDocument/2006/relationships/hyperlink" Target="http://home.olemiss.edu/~egjbp/spring97/litcrit.html" TargetMode="External"/><Relationship Id="rId5" Type="http://schemas.openxmlformats.org/officeDocument/2006/relationships/hyperlink" Target="http://www.classjump.com/eball/documents/9256264647.doc" TargetMode="External"/><Relationship Id="rId6" Type="http://schemas.openxmlformats.org/officeDocument/2006/relationships/hyperlink" Target="http://english23405.tripod.com/english234.html" TargetMode="External"/><Relationship Id="rId7" Type="http://schemas.openxmlformats.org/officeDocument/2006/relationships/hyperlink" Target="http://www.mccd.edu/faculty/pirov/Engl1B/Historical_files/frame.htm" TargetMode="External"/><Relationship Id="rId8" Type="http://schemas.openxmlformats.org/officeDocument/2006/relationships/hyperlink" Target="http://www.ci.maryville.tn.us/mhs/studyskills/compguide/AppLitCrit.htm" TargetMode="External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wikipedia.org/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marL="484632" indent="0"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chemeClr val="accent1">
                    <a:tint val="83000"/>
                    <a:satMod val="150000"/>
                  </a:schemeClr>
                </a:solidFill>
                <a:ea typeface="+mj-ea"/>
                <a:cs typeface="+mj-cs"/>
              </a:rPr>
              <a:t>The Historical and Biographical Approach</a:t>
            </a:r>
            <a:endParaRPr lang="en-US" dirty="0">
              <a:solidFill>
                <a:schemeClr val="accent1">
                  <a:tint val="83000"/>
                  <a:satMod val="150000"/>
                </a:schemeClr>
              </a:solidFill>
              <a:ea typeface="+mj-ea"/>
              <a:cs typeface="+mj-cs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en-US" sz="2400" dirty="0" smtClean="0">
                <a:ea typeface="+mn-ea"/>
                <a:cs typeface="+mn-cs"/>
              </a:rPr>
              <a:t>By Mitchell King, </a:t>
            </a:r>
            <a:r>
              <a:rPr lang="en-US" sz="2400" dirty="0" err="1" smtClean="0">
                <a:ea typeface="+mn-ea"/>
                <a:cs typeface="+mn-cs"/>
              </a:rPr>
              <a:t>Tori</a:t>
            </a:r>
            <a:r>
              <a:rPr lang="en-US" sz="2400" dirty="0" smtClean="0">
                <a:ea typeface="+mn-ea"/>
                <a:cs typeface="+mn-cs"/>
              </a:rPr>
              <a:t> Gilliland, &amp; Taylor </a:t>
            </a:r>
            <a:r>
              <a:rPr lang="en-US" sz="2400" dirty="0" err="1" smtClean="0">
                <a:ea typeface="+mn-ea"/>
                <a:cs typeface="+mn-cs"/>
              </a:rPr>
              <a:t>Rioux</a:t>
            </a:r>
            <a:r>
              <a:rPr lang="en-US" sz="2400" dirty="0" smtClean="0">
                <a:ea typeface="+mn-ea"/>
                <a:cs typeface="+mn-cs"/>
              </a:rPr>
              <a:t> </a:t>
            </a:r>
            <a:endParaRPr lang="en-US" sz="2400" dirty="0">
              <a:ea typeface="+mn-ea"/>
              <a:cs typeface="+mn-cs"/>
            </a:endParaRPr>
          </a:p>
        </p:txBody>
      </p:sp>
      <p:pic>
        <p:nvPicPr>
          <p:cNvPr id="13315" name="Picture 3"/>
          <p:cNvPicPr>
            <a:picLocks noChangeAspect="1" noChangeArrowheads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rcRect/>
              <a:stretch>
                <a:fillRect/>
              </a:stretch>
            </p:blipFill>
          </mc:Choice>
          <mc:Fallback>
            <p:blipFill>
              <a:blip r:embed="rId3"/>
              <a:srcRect/>
              <a:stretch>
                <a:fillRect/>
              </a:stretch>
            </p:blipFill>
          </mc:Fallback>
        </mc:AlternateContent>
        <p:spPr bwMode="auto">
          <a:xfrm>
            <a:off x="7696200" y="2743200"/>
            <a:ext cx="1017588" cy="1066800"/>
          </a:xfrm>
          <a:prstGeom prst="rect">
            <a:avLst/>
          </a:prstGeom>
          <a:noFill/>
        </p:spPr>
      </p:pic>
      <p:pic>
        <p:nvPicPr>
          <p:cNvPr id="13316" name="Picture 4"/>
          <p:cNvPicPr>
            <a:picLocks noChangeAspect="1" noChangeArrowheads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rcRect/>
              <a:stretch>
                <a:fillRect/>
              </a:stretch>
            </p:blipFill>
          </mc:Choice>
          <mc:Fallback>
            <p:blipFill>
              <a:blip r:embed="rId3"/>
              <a:srcRect/>
              <a:stretch>
                <a:fillRect/>
              </a:stretch>
            </p:blipFill>
          </mc:Fallback>
        </mc:AlternateContent>
        <p:spPr bwMode="auto">
          <a:xfrm>
            <a:off x="381000" y="3352800"/>
            <a:ext cx="2905125" cy="304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auto">
          <a:xfrm>
            <a:off x="457200" y="268288"/>
            <a:ext cx="8229600" cy="1398587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indent="0"/>
            <a:r>
              <a:rPr lang="en-US">
                <a:ln>
                  <a:noFill/>
                </a:ln>
                <a:effectLst>
                  <a:outerShdw blurRad="38100" dist="38100" dir="2700000" algn="tl">
                    <a:srgbClr val="000000"/>
                  </a:outerShdw>
                </a:effectLst>
              </a:rPr>
              <a:t>Works Cited</a:t>
            </a:r>
          </a:p>
        </p:txBody>
      </p:sp>
      <p:sp>
        <p:nvSpPr>
          <p:cNvPr id="22531" name="Content Placeholder 2"/>
          <p:cNvSpPr>
            <a:spLocks/>
          </p:cNvSpPr>
          <p:nvPr/>
        </p:nvSpPr>
        <p:spPr bwMode="auto">
          <a:xfrm>
            <a:off x="609600" y="2035175"/>
            <a:ext cx="82296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marL="447675" indent="-382588">
              <a:spcBef>
                <a:spcPct val="20000"/>
              </a:spcBef>
              <a:buClr>
                <a:schemeClr val="accent1"/>
              </a:buClr>
              <a:buSzPct val="80000"/>
              <a:buFont typeface="Wingdings 2" pitchFamily="127" charset="2"/>
              <a:buChar char=""/>
            </a:pPr>
            <a:endParaRPr lang="en-US" sz="3000">
              <a:latin typeface="Century Gothic" pitchFamily="127" charset="0"/>
            </a:endParaRPr>
          </a:p>
          <a:p>
            <a:pPr marL="447675" indent="-382588">
              <a:spcBef>
                <a:spcPct val="20000"/>
              </a:spcBef>
              <a:buClr>
                <a:schemeClr val="accent1"/>
              </a:buClr>
              <a:buSzPct val="80000"/>
              <a:buFont typeface="Wingdings 2" pitchFamily="127" charset="2"/>
              <a:buChar char=""/>
            </a:pPr>
            <a:endParaRPr lang="en-US" sz="3000">
              <a:latin typeface="Century Gothic" pitchFamily="127" charset="0"/>
            </a:endParaRPr>
          </a:p>
          <a:p>
            <a:pPr marL="447675" indent="-382588">
              <a:spcBef>
                <a:spcPct val="20000"/>
              </a:spcBef>
              <a:buClr>
                <a:schemeClr val="accent1"/>
              </a:buClr>
              <a:buSzPct val="80000"/>
              <a:buFont typeface="Wingdings 2" pitchFamily="127" charset="2"/>
              <a:buChar char=""/>
            </a:pPr>
            <a:endParaRPr lang="en-US" sz="3000">
              <a:latin typeface="Century Gothic" pitchFamily="127" charset="0"/>
            </a:endParaRPr>
          </a:p>
        </p:txBody>
      </p:sp>
      <p:sp>
        <p:nvSpPr>
          <p:cNvPr id="22532" name="Content Placeholder 2"/>
          <p:cNvSpPr>
            <a:spLocks/>
          </p:cNvSpPr>
          <p:nvPr/>
        </p:nvSpPr>
        <p:spPr bwMode="auto">
          <a:xfrm>
            <a:off x="762000" y="2187575"/>
            <a:ext cx="82296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marL="447675" indent="-382588">
              <a:spcBef>
                <a:spcPct val="20000"/>
              </a:spcBef>
              <a:buClr>
                <a:schemeClr val="accent1"/>
              </a:buClr>
              <a:buSzPct val="80000"/>
              <a:buFont typeface="Wingdings 2" pitchFamily="127" charset="2"/>
              <a:buChar char=""/>
            </a:pPr>
            <a:endParaRPr lang="en-US" sz="3000">
              <a:latin typeface="Century Gothic" pitchFamily="127" charset="0"/>
            </a:endParaRPr>
          </a:p>
          <a:p>
            <a:pPr marL="447675" indent="-382588">
              <a:spcBef>
                <a:spcPct val="20000"/>
              </a:spcBef>
              <a:buClr>
                <a:schemeClr val="accent1"/>
              </a:buClr>
              <a:buSzPct val="80000"/>
              <a:buFont typeface="Wingdings 2" pitchFamily="127" charset="2"/>
              <a:buChar char=""/>
            </a:pPr>
            <a:endParaRPr lang="en-US" sz="3000">
              <a:latin typeface="Century Gothic" pitchFamily="127" charset="0"/>
            </a:endParaRPr>
          </a:p>
          <a:p>
            <a:pPr marL="447675" indent="-382588">
              <a:spcBef>
                <a:spcPct val="20000"/>
              </a:spcBef>
              <a:buClr>
                <a:schemeClr val="accent1"/>
              </a:buClr>
              <a:buSzPct val="80000"/>
              <a:buFont typeface="Wingdings 2" pitchFamily="127" charset="2"/>
              <a:buChar char=""/>
            </a:pPr>
            <a:endParaRPr lang="en-US" sz="3000">
              <a:latin typeface="Century Gothic" pitchFamily="127" charset="0"/>
            </a:endParaRPr>
          </a:p>
        </p:txBody>
      </p:sp>
      <p:sp>
        <p:nvSpPr>
          <p:cNvPr id="22534" name="Content Placeholder 2"/>
          <p:cNvSpPr>
            <a:spLocks/>
          </p:cNvSpPr>
          <p:nvPr/>
        </p:nvSpPr>
        <p:spPr bwMode="auto">
          <a:xfrm>
            <a:off x="914400" y="1905000"/>
            <a:ext cx="82296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marL="447675" indent="-382588">
              <a:spcBef>
                <a:spcPct val="20000"/>
              </a:spcBef>
              <a:buClr>
                <a:schemeClr val="accent1"/>
              </a:buClr>
              <a:buSzPct val="80000"/>
              <a:buFont typeface="Wingdings 2" pitchFamily="127" charset="2"/>
              <a:buChar char=""/>
            </a:pPr>
            <a:endParaRPr lang="en-US" sz="3000">
              <a:latin typeface="Century Gothic" pitchFamily="127" charset="0"/>
            </a:endParaRPr>
          </a:p>
          <a:p>
            <a:pPr marL="447675" indent="-382588">
              <a:spcBef>
                <a:spcPct val="20000"/>
              </a:spcBef>
              <a:buClr>
                <a:schemeClr val="accent1"/>
              </a:buClr>
              <a:buSzPct val="80000"/>
              <a:buFont typeface="Wingdings 2" pitchFamily="127" charset="2"/>
              <a:buChar char=""/>
            </a:pPr>
            <a:endParaRPr lang="en-US" sz="3000">
              <a:latin typeface="Century Gothic" pitchFamily="127" charset="0"/>
            </a:endParaRPr>
          </a:p>
          <a:p>
            <a:pPr marL="447675" indent="-382588">
              <a:spcBef>
                <a:spcPct val="20000"/>
              </a:spcBef>
              <a:buClr>
                <a:schemeClr val="accent1"/>
              </a:buClr>
              <a:buSzPct val="80000"/>
              <a:buFont typeface="Wingdings 2" pitchFamily="127" charset="2"/>
              <a:buChar char=""/>
            </a:pPr>
            <a:endParaRPr lang="en-US" sz="3000">
              <a:latin typeface="Century Gothic" pitchFamily="127" charset="0"/>
            </a:endParaRPr>
          </a:p>
        </p:txBody>
      </p:sp>
      <p:sp>
        <p:nvSpPr>
          <p:cNvPr id="22535" name="Content Placeholder 2"/>
          <p:cNvSpPr>
            <a:spLocks/>
          </p:cNvSpPr>
          <p:nvPr/>
        </p:nvSpPr>
        <p:spPr bwMode="auto">
          <a:xfrm>
            <a:off x="914400" y="1828800"/>
            <a:ext cx="82296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marL="447675" indent="-382588">
              <a:spcBef>
                <a:spcPct val="20000"/>
              </a:spcBef>
              <a:buClr>
                <a:schemeClr val="accent1"/>
              </a:buClr>
              <a:buSzPct val="80000"/>
              <a:buFont typeface="Wingdings 2" pitchFamily="127" charset="2"/>
              <a:buChar char=""/>
            </a:pPr>
            <a:r>
              <a:rPr lang="en-US" sz="2400">
                <a:latin typeface="Century Gothic" pitchFamily="127" charset="0"/>
                <a:hlinkClick r:id="rId2"/>
              </a:rPr>
              <a:t>http://www.wikipedia.org/</a:t>
            </a:r>
            <a:endParaRPr lang="en-US" sz="2400">
              <a:latin typeface="Century Gothic" pitchFamily="127" charset="0"/>
            </a:endParaRPr>
          </a:p>
          <a:p>
            <a:pPr marL="447675" indent="-382588">
              <a:spcBef>
                <a:spcPct val="20000"/>
              </a:spcBef>
              <a:buClr>
                <a:schemeClr val="accent1"/>
              </a:buClr>
              <a:buSzPct val="80000"/>
              <a:buFont typeface="Wingdings 2" pitchFamily="127" charset="2"/>
              <a:buChar char=""/>
            </a:pPr>
            <a:r>
              <a:rPr lang="en-US" sz="2400">
                <a:latin typeface="Century Gothic" pitchFamily="127" charset="0"/>
                <a:hlinkClick r:id="rId3"/>
              </a:rPr>
              <a:t>http://mgshapenglish12.blogspot.com/2008/05/biographical-historical-literary-lens.html</a:t>
            </a:r>
            <a:endParaRPr lang="en-US" sz="2400">
              <a:latin typeface="Century Gothic" pitchFamily="127" charset="0"/>
            </a:endParaRPr>
          </a:p>
          <a:p>
            <a:pPr marL="447675" indent="-382588">
              <a:spcBef>
                <a:spcPct val="20000"/>
              </a:spcBef>
              <a:buClr>
                <a:schemeClr val="accent1"/>
              </a:buClr>
              <a:buSzPct val="80000"/>
              <a:buFont typeface="Wingdings 2" pitchFamily="127" charset="2"/>
              <a:buChar char=""/>
            </a:pPr>
            <a:r>
              <a:rPr lang="en-US" sz="2400">
                <a:latin typeface="Century Gothic" pitchFamily="127" charset="0"/>
                <a:hlinkClick r:id="rId4"/>
              </a:rPr>
              <a:t>http://home.olemiss.edu/~egjbp/spring97/litcrit.html</a:t>
            </a:r>
            <a:endParaRPr lang="en-US" sz="2400">
              <a:latin typeface="Century Gothic" pitchFamily="127" charset="0"/>
            </a:endParaRPr>
          </a:p>
          <a:p>
            <a:pPr marL="447675" indent="-382588">
              <a:spcBef>
                <a:spcPct val="20000"/>
              </a:spcBef>
              <a:buClr>
                <a:schemeClr val="accent1"/>
              </a:buClr>
              <a:buSzPct val="80000"/>
              <a:buFont typeface="Wingdings 2" pitchFamily="127" charset="2"/>
              <a:buChar char=""/>
            </a:pPr>
            <a:r>
              <a:rPr lang="en-US" sz="2400">
                <a:solidFill>
                  <a:srgbClr val="2F603B"/>
                </a:solidFill>
                <a:hlinkClick r:id="rId5"/>
              </a:rPr>
              <a:t>www.classjump.com/eball/documents/9256264647.doc</a:t>
            </a:r>
            <a:endParaRPr lang="en-US" sz="2400">
              <a:solidFill>
                <a:srgbClr val="2F603B"/>
              </a:solidFill>
            </a:endParaRPr>
          </a:p>
          <a:p>
            <a:pPr marL="447675" indent="-382588">
              <a:spcBef>
                <a:spcPct val="20000"/>
              </a:spcBef>
              <a:buClr>
                <a:schemeClr val="accent1"/>
              </a:buClr>
              <a:buSzPct val="80000"/>
              <a:buFont typeface="Wingdings 2" pitchFamily="127" charset="2"/>
              <a:buChar char=""/>
            </a:pPr>
            <a:r>
              <a:rPr lang="en-US" sz="2400">
                <a:latin typeface="Century Gothic" pitchFamily="127" charset="0"/>
                <a:hlinkClick r:id="rId6"/>
              </a:rPr>
              <a:t>http://english23405.tripod.com/english234.html</a:t>
            </a:r>
            <a:endParaRPr lang="en-US" sz="2400">
              <a:latin typeface="Century Gothic" pitchFamily="127" charset="0"/>
            </a:endParaRPr>
          </a:p>
          <a:p>
            <a:pPr marL="447675" indent="-382588">
              <a:spcBef>
                <a:spcPct val="20000"/>
              </a:spcBef>
              <a:buClr>
                <a:schemeClr val="accent1"/>
              </a:buClr>
              <a:buSzPct val="80000"/>
              <a:buFont typeface="Wingdings 2" pitchFamily="127" charset="2"/>
              <a:buChar char=""/>
            </a:pPr>
            <a:r>
              <a:rPr lang="en-US" sz="2400">
                <a:latin typeface="Century Gothic" pitchFamily="127" charset="0"/>
                <a:hlinkClick r:id="rId7"/>
              </a:rPr>
              <a:t>http://www.mccd.edu/faculty/pirov/Engl1B/Historical_files/frame.htm</a:t>
            </a:r>
            <a:endParaRPr lang="en-US" sz="2400">
              <a:latin typeface="Century Gothic" pitchFamily="127" charset="0"/>
            </a:endParaRPr>
          </a:p>
          <a:p>
            <a:pPr marL="447675" indent="-382588">
              <a:spcBef>
                <a:spcPct val="20000"/>
              </a:spcBef>
              <a:buClr>
                <a:schemeClr val="accent1"/>
              </a:buClr>
              <a:buSzPct val="80000"/>
              <a:buFont typeface="Wingdings 2" pitchFamily="127" charset="2"/>
              <a:buChar char=""/>
            </a:pPr>
            <a:r>
              <a:rPr lang="en-US" sz="2400">
                <a:latin typeface="Century Gothic" pitchFamily="127" charset="0"/>
                <a:hlinkClick r:id="rId8"/>
              </a:rPr>
              <a:t>http://www.ci.maryville.tn.us/mhs/studyskills/compguide/AppLitCrit.htm</a:t>
            </a:r>
            <a:endParaRPr lang="en-US" sz="3000">
              <a:latin typeface="Century Gothic" pitchFamily="127" charset="0"/>
            </a:endParaRPr>
          </a:p>
          <a:p>
            <a:pPr marL="447675" indent="-382588">
              <a:spcBef>
                <a:spcPct val="20000"/>
              </a:spcBef>
              <a:buClr>
                <a:schemeClr val="accent1"/>
              </a:buClr>
              <a:buSzPct val="80000"/>
              <a:buFont typeface="Wingdings 2" pitchFamily="127" charset="2"/>
              <a:buChar char=""/>
            </a:pPr>
            <a:endParaRPr lang="en-US" sz="3000">
              <a:latin typeface="Century Gothic" pitchFamily="127" charset="0"/>
            </a:endParaRPr>
          </a:p>
          <a:p>
            <a:pPr marL="447675" indent="-382588">
              <a:spcBef>
                <a:spcPct val="20000"/>
              </a:spcBef>
              <a:buClr>
                <a:schemeClr val="accent1"/>
              </a:buClr>
              <a:buSzPct val="80000"/>
              <a:buFont typeface="Wingdings 2" pitchFamily="127" charset="2"/>
              <a:buChar char=""/>
            </a:pPr>
            <a:endParaRPr lang="en-US" sz="3000">
              <a:latin typeface="Century Gothic" pitchFamily="127" charset="0"/>
            </a:endParaRPr>
          </a:p>
          <a:p>
            <a:pPr marL="447675" indent="-382588">
              <a:spcBef>
                <a:spcPct val="20000"/>
              </a:spcBef>
              <a:buClr>
                <a:schemeClr val="accent1"/>
              </a:buClr>
              <a:buSzPct val="80000"/>
              <a:buFont typeface="Wingdings 2" pitchFamily="127" charset="2"/>
              <a:buChar char=""/>
            </a:pPr>
            <a:endParaRPr lang="en-US" sz="3000">
              <a:latin typeface="Century Gothic" pitchFamily="127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484632" indent="0"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chemeClr val="accent1">
                    <a:tint val="83000"/>
                    <a:satMod val="150000"/>
                  </a:schemeClr>
                </a:solidFill>
                <a:ea typeface="+mj-ea"/>
                <a:cs typeface="+mj-cs"/>
              </a:rPr>
              <a:t>Definition: Historical</a:t>
            </a:r>
            <a:endParaRPr lang="en-US" dirty="0">
              <a:solidFill>
                <a:schemeClr val="accent1">
                  <a:tint val="83000"/>
                  <a:satMod val="150000"/>
                </a:schemeClr>
              </a:solidFill>
              <a:ea typeface="+mj-ea"/>
              <a:cs typeface="+mj-cs"/>
            </a:endParaRPr>
          </a:p>
        </p:txBody>
      </p:sp>
      <p:sp>
        <p:nvSpPr>
          <p:cNvPr id="14338" name="Content Placeholder 2"/>
          <p:cNvSpPr>
            <a:spLocks noGrp="1"/>
          </p:cNvSpPr>
          <p:nvPr>
            <p:ph idx="1"/>
          </p:nvPr>
        </p:nvSpPr>
        <p:spPr>
          <a:xfrm>
            <a:off x="457200" y="1882775"/>
            <a:ext cx="8229600" cy="4572000"/>
          </a:xfrm>
        </p:spPr>
        <p:txBody>
          <a:bodyPr/>
          <a:lstStyle/>
          <a:p>
            <a:r>
              <a:rPr lang="en-US" sz="2400" smtClean="0"/>
              <a:t>seeks to understand a literary work by investigating the social, cultural, and intellectual context that produced it: a context that necessarily includes the artist’s biography and milieu.</a:t>
            </a:r>
          </a:p>
          <a:p>
            <a:endParaRPr lang="en-US" sz="2400" smtClean="0"/>
          </a:p>
          <a:p>
            <a:r>
              <a:rPr lang="en-US" sz="2400" smtClean="0"/>
              <a:t>A key goal for historical critics is to understand the effect of a literary work upon its original readers. </a:t>
            </a:r>
          </a:p>
          <a:p>
            <a:endParaRPr lang="en-US" sz="2400" smtClean="0"/>
          </a:p>
          <a:p>
            <a:r>
              <a:rPr lang="en-US" sz="2400" smtClean="0"/>
              <a:t>When, where, and why?</a:t>
            </a:r>
          </a:p>
          <a:p>
            <a:endParaRPr lang="en-US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484632" indent="0"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chemeClr val="accent1">
                    <a:tint val="83000"/>
                    <a:satMod val="150000"/>
                  </a:schemeClr>
                </a:solidFill>
                <a:ea typeface="+mj-ea"/>
                <a:cs typeface="+mj-cs"/>
              </a:rPr>
              <a:t>Definition: Biographical</a:t>
            </a:r>
            <a:endParaRPr lang="en-US" dirty="0">
              <a:solidFill>
                <a:schemeClr val="accent1">
                  <a:tint val="83000"/>
                  <a:satMod val="150000"/>
                </a:schemeClr>
              </a:solidFill>
              <a:ea typeface="+mj-ea"/>
              <a:cs typeface="+mj-cs"/>
            </a:endParaRPr>
          </a:p>
        </p:txBody>
      </p:sp>
      <p:sp>
        <p:nvSpPr>
          <p:cNvPr id="15362" name="Content Placeholder 2"/>
          <p:cNvSpPr>
            <a:spLocks noGrp="1"/>
          </p:cNvSpPr>
          <p:nvPr>
            <p:ph idx="1"/>
          </p:nvPr>
        </p:nvSpPr>
        <p:spPr>
          <a:xfrm>
            <a:off x="457200" y="1882775"/>
            <a:ext cx="8229600" cy="4572000"/>
          </a:xfrm>
        </p:spPr>
        <p:txBody>
          <a:bodyPr/>
          <a:lstStyle/>
          <a:p>
            <a:r>
              <a:rPr lang="en-US" sz="2400" smtClean="0"/>
              <a:t>literature is written by actual people and understanding an author’s life can help readers more thoroughly comprehend the work</a:t>
            </a:r>
          </a:p>
          <a:p>
            <a:endParaRPr lang="en-US" sz="2400" smtClean="0"/>
          </a:p>
          <a:p>
            <a:r>
              <a:rPr lang="en-US" sz="2400" smtClean="0"/>
              <a:t>focuses on explicating the literary work by using the insight provided by knowledge of the author’s life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484632" indent="0"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chemeClr val="accent1">
                    <a:tint val="83000"/>
                    <a:satMod val="150000"/>
                  </a:schemeClr>
                </a:solidFill>
                <a:ea typeface="+mj-ea"/>
                <a:cs typeface="+mj-cs"/>
              </a:rPr>
              <a:t>Questions</a:t>
            </a:r>
            <a:br>
              <a:rPr lang="en-US" dirty="0" smtClean="0">
                <a:solidFill>
                  <a:schemeClr val="accent1">
                    <a:tint val="83000"/>
                    <a:satMod val="150000"/>
                  </a:schemeClr>
                </a:solidFill>
                <a:ea typeface="+mj-ea"/>
                <a:cs typeface="+mj-cs"/>
              </a:rPr>
            </a:br>
            <a:r>
              <a:rPr lang="en-US" sz="1800" dirty="0" smtClean="0">
                <a:solidFill>
                  <a:schemeClr val="tx1"/>
                </a:solidFill>
                <a:ea typeface="+mj-ea"/>
                <a:cs typeface="+mj-cs"/>
              </a:rPr>
              <a:t>Types of Questions These Types of Thinkers Would Ask</a:t>
            </a:r>
            <a:endParaRPr lang="en-US" sz="1800" dirty="0">
              <a:solidFill>
                <a:schemeClr val="tx1"/>
              </a:solidFill>
              <a:ea typeface="+mj-ea"/>
              <a:cs typeface="+mj-cs"/>
            </a:endParaRPr>
          </a:p>
        </p:txBody>
      </p:sp>
      <p:sp>
        <p:nvSpPr>
          <p:cNvPr id="16387" name="Content Placeholder 2"/>
          <p:cNvSpPr>
            <a:spLocks/>
          </p:cNvSpPr>
          <p:nvPr/>
        </p:nvSpPr>
        <p:spPr bwMode="auto">
          <a:xfrm>
            <a:off x="457200" y="1905000"/>
            <a:ext cx="82296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marL="447675" indent="-382588">
              <a:spcBef>
                <a:spcPct val="20000"/>
              </a:spcBef>
              <a:buClr>
                <a:schemeClr val="accent1"/>
              </a:buClr>
              <a:buSzPct val="80000"/>
              <a:buFont typeface="Wingdings 2" pitchFamily="127" charset="2"/>
              <a:buChar char=""/>
            </a:pPr>
            <a:r>
              <a:rPr lang="en-US" sz="2000">
                <a:latin typeface="Century Gothic" pitchFamily="127" charset="0"/>
              </a:rPr>
              <a:t>What time period was the piece written in?</a:t>
            </a:r>
          </a:p>
          <a:p>
            <a:pPr marL="447675" indent="-382588">
              <a:spcBef>
                <a:spcPct val="20000"/>
              </a:spcBef>
              <a:buClr>
                <a:schemeClr val="accent1"/>
              </a:buClr>
              <a:buSzPct val="80000"/>
              <a:buFont typeface="Wingdings 2" pitchFamily="127" charset="2"/>
              <a:buChar char=""/>
            </a:pPr>
            <a:r>
              <a:rPr lang="en-US" sz="2000">
                <a:latin typeface="Century Gothic" pitchFamily="127" charset="0"/>
              </a:rPr>
              <a:t>How does that time period influence the work?</a:t>
            </a:r>
          </a:p>
          <a:p>
            <a:pPr marL="447675" indent="-382588">
              <a:spcBef>
                <a:spcPct val="20000"/>
              </a:spcBef>
              <a:buClr>
                <a:schemeClr val="accent1"/>
              </a:buClr>
              <a:buSzPct val="80000"/>
              <a:buFont typeface="Wingdings 2" pitchFamily="127" charset="2"/>
              <a:buChar char=""/>
            </a:pPr>
            <a:r>
              <a:rPr lang="en-US" sz="2000">
                <a:latin typeface="Century Gothic" pitchFamily="127" charset="0"/>
              </a:rPr>
              <a:t>What cultural impact does the time period have on the piece?</a:t>
            </a:r>
          </a:p>
          <a:p>
            <a:pPr marL="447675" indent="-382588">
              <a:spcBef>
                <a:spcPct val="20000"/>
              </a:spcBef>
              <a:buClr>
                <a:schemeClr val="accent1"/>
              </a:buClr>
              <a:buSzPct val="80000"/>
              <a:buFont typeface="Wingdings 2" pitchFamily="127" charset="2"/>
              <a:buChar char=""/>
            </a:pPr>
            <a:r>
              <a:rPr lang="en-US" sz="2000">
                <a:latin typeface="Century Gothic" pitchFamily="127" charset="0"/>
              </a:rPr>
              <a:t>What is the author’s background?</a:t>
            </a:r>
          </a:p>
          <a:p>
            <a:pPr marL="447675" indent="-382588">
              <a:spcBef>
                <a:spcPct val="20000"/>
              </a:spcBef>
              <a:buClr>
                <a:schemeClr val="accent1"/>
              </a:buClr>
              <a:buSzPct val="80000"/>
              <a:buFont typeface="Wingdings 2" pitchFamily="127" charset="2"/>
              <a:buChar char=""/>
            </a:pPr>
            <a:r>
              <a:rPr lang="en-US" sz="2000">
                <a:latin typeface="Century Gothic" pitchFamily="127" charset="0"/>
              </a:rPr>
              <a:t>Does the author’s personal history influence the piece? If so, how?</a:t>
            </a:r>
          </a:p>
          <a:p>
            <a:pPr marL="447675" indent="-382588">
              <a:spcBef>
                <a:spcPct val="20000"/>
              </a:spcBef>
              <a:buClr>
                <a:schemeClr val="accent1"/>
              </a:buClr>
              <a:buSzPct val="80000"/>
              <a:buFont typeface="Wingdings 2" pitchFamily="127" charset="2"/>
              <a:buChar char=""/>
            </a:pPr>
            <a:r>
              <a:rPr lang="en-US" sz="2000">
                <a:latin typeface="Century Gothic" pitchFamily="127" charset="0"/>
              </a:rPr>
              <a:t>Are any significant historical events described in the work?</a:t>
            </a:r>
          </a:p>
          <a:p>
            <a:pPr marL="447675" indent="-382588">
              <a:spcBef>
                <a:spcPct val="20000"/>
              </a:spcBef>
              <a:buClr>
                <a:schemeClr val="accent1"/>
              </a:buClr>
              <a:buSzPct val="80000"/>
              <a:buFont typeface="Wingdings 2" pitchFamily="127" charset="2"/>
              <a:buChar char=""/>
            </a:pPr>
            <a:r>
              <a:rPr lang="en-US" sz="2000">
                <a:latin typeface="Century Gothic" pitchFamily="127" charset="0"/>
              </a:rPr>
              <a:t>Was there a political and or religious message in the work?</a:t>
            </a:r>
          </a:p>
          <a:p>
            <a:pPr marL="447675" indent="-382588">
              <a:spcBef>
                <a:spcPct val="20000"/>
              </a:spcBef>
              <a:buClr>
                <a:schemeClr val="accent1"/>
              </a:buClr>
              <a:buSzPct val="80000"/>
              <a:buFont typeface="Wingdings 2" pitchFamily="127" charset="2"/>
              <a:buChar char=""/>
            </a:pPr>
            <a:r>
              <a:rPr lang="en-US" sz="2000">
                <a:latin typeface="Century Gothic" pitchFamily="127" charset="0"/>
              </a:rPr>
              <a:t>Does the author’s political or religious bias influence the piece?</a:t>
            </a:r>
            <a:endParaRPr lang="en-US" sz="2400">
              <a:latin typeface="Century Gothic" pitchFamily="127" charset="0"/>
            </a:endParaRPr>
          </a:p>
          <a:p>
            <a:pPr marL="447675" indent="-382588">
              <a:spcBef>
                <a:spcPct val="20000"/>
              </a:spcBef>
              <a:buClr>
                <a:schemeClr val="accent1"/>
              </a:buClr>
              <a:buSzPct val="80000"/>
              <a:buFont typeface="Wingdings 2" pitchFamily="127" charset="2"/>
              <a:buChar char=""/>
            </a:pPr>
            <a:endParaRPr lang="en-US" sz="3000">
              <a:latin typeface="Century Gothic" pitchFamily="127" charset="0"/>
            </a:endParaRPr>
          </a:p>
          <a:p>
            <a:pPr marL="447675" indent="-382588">
              <a:spcBef>
                <a:spcPct val="20000"/>
              </a:spcBef>
              <a:buClr>
                <a:schemeClr val="accent1"/>
              </a:buClr>
              <a:buSzPct val="80000"/>
              <a:buFont typeface="Wingdings 2" pitchFamily="127" charset="2"/>
              <a:buChar char=""/>
            </a:pPr>
            <a:endParaRPr lang="en-US" sz="3000">
              <a:latin typeface="Century Gothic" pitchFamily="127" charset="0"/>
            </a:endParaRPr>
          </a:p>
          <a:p>
            <a:pPr marL="447675" indent="-382588">
              <a:spcBef>
                <a:spcPct val="20000"/>
              </a:spcBef>
              <a:buClr>
                <a:schemeClr val="accent1"/>
              </a:buClr>
              <a:buSzPct val="80000"/>
              <a:buFont typeface="Wingdings 2" pitchFamily="127" charset="2"/>
              <a:buChar char=""/>
            </a:pPr>
            <a:endParaRPr lang="en-US" sz="3000">
              <a:latin typeface="Century Gothic" pitchFamily="127" charset="0"/>
            </a:endParaRPr>
          </a:p>
          <a:p>
            <a:pPr marL="447675" indent="-382588">
              <a:spcBef>
                <a:spcPct val="20000"/>
              </a:spcBef>
              <a:buClr>
                <a:schemeClr val="accent1"/>
              </a:buClr>
              <a:buSzPct val="80000"/>
              <a:buFont typeface="Wingdings 2" pitchFamily="127" charset="2"/>
              <a:buChar char=""/>
            </a:pPr>
            <a:endParaRPr lang="en-US" sz="3000">
              <a:latin typeface="Century Gothic" pitchFamily="127" charset="0"/>
            </a:endParaRPr>
          </a:p>
          <a:p>
            <a:pPr marL="447675" indent="-382588">
              <a:spcBef>
                <a:spcPct val="20000"/>
              </a:spcBef>
              <a:buClr>
                <a:schemeClr val="accent1"/>
              </a:buClr>
              <a:buSzPct val="80000"/>
              <a:buFont typeface="Wingdings 2" pitchFamily="127" charset="2"/>
              <a:buChar char=""/>
            </a:pPr>
            <a:endParaRPr lang="en-US" sz="3000">
              <a:latin typeface="Century Gothic" pitchFamily="127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484632" indent="0"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chemeClr val="accent1">
                    <a:tint val="83000"/>
                    <a:satMod val="150000"/>
                  </a:schemeClr>
                </a:solidFill>
                <a:ea typeface="+mj-ea"/>
                <a:cs typeface="+mj-cs"/>
              </a:rPr>
              <a:t>Advantages</a:t>
            </a:r>
            <a:endParaRPr lang="en-US" dirty="0">
              <a:solidFill>
                <a:schemeClr val="accent1">
                  <a:tint val="83000"/>
                  <a:satMod val="150000"/>
                </a:schemeClr>
              </a:solidFill>
              <a:ea typeface="+mj-ea"/>
              <a:cs typeface="+mj-cs"/>
            </a:endParaRPr>
          </a:p>
        </p:txBody>
      </p:sp>
      <p:sp>
        <p:nvSpPr>
          <p:cNvPr id="17410" name="Content Placeholder 2"/>
          <p:cNvSpPr>
            <a:spLocks noGrp="1"/>
          </p:cNvSpPr>
          <p:nvPr>
            <p:ph idx="1"/>
          </p:nvPr>
        </p:nvSpPr>
        <p:spPr>
          <a:xfrm>
            <a:off x="457200" y="1882775"/>
            <a:ext cx="8229600" cy="4572000"/>
          </a:xfrm>
        </p:spPr>
        <p:txBody>
          <a:bodyPr/>
          <a:lstStyle/>
          <a:p>
            <a:r>
              <a:rPr lang="en-US" smtClean="0"/>
              <a:t>Time period clarifies purpose</a:t>
            </a:r>
          </a:p>
          <a:p>
            <a:r>
              <a:rPr lang="en-US" smtClean="0"/>
              <a:t>A window into a different time</a:t>
            </a:r>
          </a:p>
          <a:p>
            <a:r>
              <a:rPr lang="en-US" smtClean="0"/>
              <a:t>Insight into author’s personal life</a:t>
            </a:r>
          </a:p>
          <a:p>
            <a:r>
              <a:rPr lang="en-US" smtClean="0"/>
              <a:t>Taste of previous culture’s language and society</a:t>
            </a:r>
          </a:p>
          <a:p>
            <a:r>
              <a:rPr lang="en-US" smtClean="0"/>
              <a:t>Comparisons between past and present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484632" indent="0"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chemeClr val="accent1">
                    <a:tint val="83000"/>
                    <a:satMod val="150000"/>
                  </a:schemeClr>
                </a:solidFill>
                <a:ea typeface="+mj-ea"/>
                <a:cs typeface="+mj-cs"/>
              </a:rPr>
              <a:t>Disadvantages</a:t>
            </a:r>
            <a:br>
              <a:rPr lang="en-US" dirty="0" smtClean="0">
                <a:solidFill>
                  <a:schemeClr val="accent1">
                    <a:tint val="83000"/>
                    <a:satMod val="150000"/>
                  </a:schemeClr>
                </a:solidFill>
                <a:ea typeface="+mj-ea"/>
                <a:cs typeface="+mj-cs"/>
              </a:rPr>
            </a:br>
            <a:endParaRPr lang="en-US" dirty="0">
              <a:solidFill>
                <a:schemeClr val="accent1">
                  <a:tint val="83000"/>
                  <a:satMod val="150000"/>
                </a:schemeClr>
              </a:solidFill>
              <a:ea typeface="+mj-ea"/>
              <a:cs typeface="+mj-cs"/>
            </a:endParaRPr>
          </a:p>
        </p:txBody>
      </p:sp>
      <p:sp>
        <p:nvSpPr>
          <p:cNvPr id="18434" name="Content Placeholder 2"/>
          <p:cNvSpPr>
            <a:spLocks noGrp="1"/>
          </p:cNvSpPr>
          <p:nvPr>
            <p:ph idx="1"/>
          </p:nvPr>
        </p:nvSpPr>
        <p:spPr>
          <a:xfrm>
            <a:off x="457200" y="1905000"/>
            <a:ext cx="8229600" cy="4572000"/>
          </a:xfrm>
        </p:spPr>
        <p:txBody>
          <a:bodyPr/>
          <a:lstStyle/>
          <a:p>
            <a:r>
              <a:rPr lang="en-US" smtClean="0"/>
              <a:t>Author’s political bias</a:t>
            </a:r>
          </a:p>
          <a:p>
            <a:r>
              <a:rPr lang="en-US" smtClean="0"/>
              <a:t>Religious and political influences from society</a:t>
            </a:r>
          </a:p>
          <a:p>
            <a:r>
              <a:rPr lang="en-US" smtClean="0"/>
              <a:t>Content may be inaccurate</a:t>
            </a:r>
          </a:p>
          <a:p>
            <a:r>
              <a:rPr lang="en-US" smtClean="0"/>
              <a:t>Censorship</a:t>
            </a:r>
          </a:p>
          <a:p>
            <a:r>
              <a:rPr lang="en-US" smtClean="0"/>
              <a:t>Limits reader’s creativity</a:t>
            </a:r>
          </a:p>
          <a:p>
            <a:r>
              <a:rPr lang="en-US" smtClean="0"/>
              <a:t>Accuracy of timeline</a:t>
            </a:r>
          </a:p>
          <a:p>
            <a:endParaRPr lang="en-US" smtClean="0"/>
          </a:p>
          <a:p>
            <a:endParaRPr lang="en-US" smtClean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484632" indent="0"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chemeClr val="accent1">
                    <a:tint val="83000"/>
                    <a:satMod val="150000"/>
                  </a:schemeClr>
                </a:solidFill>
                <a:ea typeface="+mj-ea"/>
                <a:cs typeface="+mj-cs"/>
              </a:rPr>
              <a:t>Use in Past Classes</a:t>
            </a:r>
            <a:br>
              <a:rPr lang="en-US" dirty="0" smtClean="0">
                <a:solidFill>
                  <a:schemeClr val="accent1">
                    <a:tint val="83000"/>
                    <a:satMod val="150000"/>
                  </a:schemeClr>
                </a:solidFill>
                <a:ea typeface="+mj-ea"/>
                <a:cs typeface="+mj-cs"/>
              </a:rPr>
            </a:br>
            <a:r>
              <a:rPr lang="en-US" sz="1800" dirty="0" smtClean="0">
                <a:solidFill>
                  <a:schemeClr val="tx1"/>
                </a:solidFill>
                <a:ea typeface="+mj-ea"/>
                <a:cs typeface="+mj-cs"/>
              </a:rPr>
              <a:t>How have these techniques been used in past classes, and with what materials</a:t>
            </a:r>
            <a:endParaRPr lang="en-US" sz="1800" dirty="0">
              <a:solidFill>
                <a:schemeClr val="tx1"/>
              </a:solidFill>
              <a:ea typeface="+mj-ea"/>
              <a:cs typeface="+mj-cs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2775"/>
            <a:ext cx="8229600" cy="4572000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en-US" sz="1700" b="1" smtClean="0"/>
              <a:t>English Class-</a:t>
            </a:r>
            <a:endParaRPr lang="en-US" sz="1700" smtClean="0"/>
          </a:p>
          <a:p>
            <a:pPr>
              <a:lnSpc>
                <a:spcPct val="80000"/>
              </a:lnSpc>
            </a:pPr>
            <a:r>
              <a:rPr lang="en-US" sz="1700" i="1" smtClean="0"/>
              <a:t>A Thousand Splendid Suns</a:t>
            </a:r>
            <a:r>
              <a:rPr lang="en-US" sz="1700" smtClean="0"/>
              <a:t>- Historical Context (Turmoil in Afghanistan in the late 20</a:t>
            </a:r>
            <a:r>
              <a:rPr lang="en-US" sz="1700" baseline="30000" smtClean="0"/>
              <a:t>th</a:t>
            </a:r>
            <a:r>
              <a:rPr lang="en-US" sz="1700" smtClean="0"/>
              <a:t> Century). By Khaled Hosseini </a:t>
            </a:r>
          </a:p>
          <a:p>
            <a:pPr>
              <a:lnSpc>
                <a:spcPct val="80000"/>
              </a:lnSpc>
            </a:pPr>
            <a:r>
              <a:rPr lang="en-US" sz="1700" i="1" smtClean="0"/>
              <a:t>Tweak</a:t>
            </a:r>
            <a:r>
              <a:rPr lang="en-US" sz="1700" smtClean="0"/>
              <a:t> – Biography of a struggling drug addict. By Nic Sheff </a:t>
            </a:r>
          </a:p>
          <a:p>
            <a:pPr>
              <a:lnSpc>
                <a:spcPct val="80000"/>
              </a:lnSpc>
              <a:buFont typeface="Wingdings 2" pitchFamily="127" charset="2"/>
              <a:buNone/>
            </a:pPr>
            <a:endParaRPr lang="en-US" sz="1700" smtClean="0"/>
          </a:p>
          <a:p>
            <a:pPr>
              <a:lnSpc>
                <a:spcPct val="80000"/>
              </a:lnSpc>
            </a:pPr>
            <a:r>
              <a:rPr lang="en-US" sz="1700" b="1" smtClean="0"/>
              <a:t>History Class-</a:t>
            </a:r>
            <a:endParaRPr lang="en-US" sz="1700" smtClean="0"/>
          </a:p>
          <a:p>
            <a:pPr>
              <a:lnSpc>
                <a:spcPct val="80000"/>
              </a:lnSpc>
            </a:pPr>
            <a:r>
              <a:rPr lang="en-US" sz="1700" i="1" smtClean="0"/>
              <a:t>The Jungle</a:t>
            </a:r>
            <a:r>
              <a:rPr lang="en-US" sz="1700" smtClean="0"/>
              <a:t>- Historical Context (Chicago Meatpacking plants in 1906) By Upton Sinclair. Read a 4 page section of the book. </a:t>
            </a:r>
          </a:p>
          <a:p>
            <a:pPr>
              <a:lnSpc>
                <a:spcPct val="80000"/>
              </a:lnSpc>
            </a:pPr>
            <a:endParaRPr lang="en-US" sz="1700" i="1" smtClean="0"/>
          </a:p>
          <a:p>
            <a:pPr>
              <a:lnSpc>
                <a:spcPct val="80000"/>
              </a:lnSpc>
            </a:pPr>
            <a:r>
              <a:rPr lang="en-US" sz="1700" i="1" smtClean="0"/>
              <a:t>“The Gettysburg Address” by Abraham Lincoln</a:t>
            </a:r>
            <a:r>
              <a:rPr lang="en-US" sz="1700" smtClean="0"/>
              <a:t>- Lincoln’s speech delivered to the nation after the bloody battle of Gettysburg. Reflected the nation’s chaos at the time, and was short and concise, just over two minutes. (1863)</a:t>
            </a:r>
          </a:p>
          <a:p>
            <a:pPr>
              <a:lnSpc>
                <a:spcPct val="80000"/>
              </a:lnSpc>
            </a:pPr>
            <a:endParaRPr lang="en-US" sz="1700" b="1" smtClean="0"/>
          </a:p>
          <a:p>
            <a:pPr>
              <a:lnSpc>
                <a:spcPct val="80000"/>
              </a:lnSpc>
            </a:pPr>
            <a:r>
              <a:rPr lang="en-US" sz="1700" b="1" smtClean="0"/>
              <a:t>Math-</a:t>
            </a:r>
            <a:endParaRPr lang="en-US" sz="1700" smtClean="0"/>
          </a:p>
          <a:p>
            <a:pPr>
              <a:lnSpc>
                <a:spcPct val="80000"/>
              </a:lnSpc>
            </a:pPr>
            <a:r>
              <a:rPr lang="en-US" sz="1700" i="1" smtClean="0"/>
              <a:t>The Pythagorean Theorem</a:t>
            </a:r>
            <a:r>
              <a:rPr lang="en-US" sz="1700" smtClean="0"/>
              <a:t>- In every math book that deals with this type of arithmetic there is a short piece on the origination of the method. Pythagoras of Samos published the method in the late 6</a:t>
            </a:r>
            <a:r>
              <a:rPr lang="en-US" sz="1700" baseline="30000" smtClean="0"/>
              <a:t>th</a:t>
            </a:r>
            <a:r>
              <a:rPr lang="en-US" sz="1700" smtClean="0"/>
              <a:t> century B.C.</a:t>
            </a:r>
          </a:p>
          <a:p>
            <a:pPr>
              <a:lnSpc>
                <a:spcPct val="80000"/>
              </a:lnSpc>
              <a:buFont typeface="Wingdings 2" pitchFamily="127" charset="2"/>
              <a:buNone/>
            </a:pPr>
            <a:endParaRPr lang="en-US" sz="1700" smtClean="0"/>
          </a:p>
          <a:p>
            <a:pPr>
              <a:lnSpc>
                <a:spcPct val="80000"/>
              </a:lnSpc>
            </a:pPr>
            <a:endParaRPr lang="en-US" sz="1700" smtClean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484632" indent="0"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chemeClr val="accent1">
                    <a:tint val="83000"/>
                    <a:satMod val="150000"/>
                  </a:schemeClr>
                </a:solidFill>
                <a:ea typeface="+mj-ea"/>
                <a:cs typeface="+mj-cs"/>
              </a:rPr>
              <a:t>Examples</a:t>
            </a:r>
            <a:r>
              <a:rPr lang="en-US" sz="1800" dirty="0" smtClean="0">
                <a:solidFill>
                  <a:schemeClr val="tx1"/>
                </a:solidFill>
                <a:ea typeface="+mj-ea"/>
                <a:cs typeface="+mj-cs"/>
              </a:rPr>
              <a:t/>
            </a:r>
            <a:br>
              <a:rPr lang="en-US" sz="1800" dirty="0" smtClean="0">
                <a:solidFill>
                  <a:schemeClr val="tx1"/>
                </a:solidFill>
                <a:ea typeface="+mj-ea"/>
                <a:cs typeface="+mj-cs"/>
              </a:rPr>
            </a:br>
            <a:r>
              <a:rPr lang="en-US" sz="1800" dirty="0" smtClean="0">
                <a:solidFill>
                  <a:schemeClr val="tx1"/>
                </a:solidFill>
                <a:ea typeface="+mj-ea"/>
                <a:cs typeface="+mj-cs"/>
              </a:rPr>
              <a:t>In Literature and The Real World</a:t>
            </a:r>
            <a:endParaRPr lang="en-US" dirty="0">
              <a:solidFill>
                <a:schemeClr val="tx1"/>
              </a:solidFill>
              <a:ea typeface="+mj-ea"/>
              <a:cs typeface="+mj-cs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2775"/>
            <a:ext cx="8229600" cy="4572000"/>
          </a:xfrm>
        </p:spPr>
        <p:txBody>
          <a:bodyPr>
            <a:normAutofit fontScale="70000" lnSpcReduction="20000"/>
          </a:bodyPr>
          <a:lstStyle/>
          <a:p>
            <a:pPr marL="448056" indent="-384048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en-US" i="1" dirty="0" smtClean="0">
                <a:ea typeface="+mn-ea"/>
                <a:cs typeface="+mn-cs"/>
              </a:rPr>
              <a:t>The Catcher in The Rye </a:t>
            </a:r>
            <a:r>
              <a:rPr lang="en-US" dirty="0" smtClean="0">
                <a:ea typeface="+mn-ea"/>
                <a:cs typeface="+mn-cs"/>
              </a:rPr>
              <a:t>by J.D. Salinger</a:t>
            </a:r>
          </a:p>
          <a:p>
            <a:pPr marL="448056" indent="-384048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en-US" i="1" dirty="0" smtClean="0">
                <a:ea typeface="+mn-ea"/>
                <a:cs typeface="+mn-cs"/>
              </a:rPr>
              <a:t>My Pet Virus </a:t>
            </a:r>
            <a:r>
              <a:rPr lang="en-US" dirty="0" smtClean="0">
                <a:ea typeface="+mn-ea"/>
                <a:cs typeface="+mn-cs"/>
              </a:rPr>
              <a:t>by Shawn Decker</a:t>
            </a:r>
          </a:p>
          <a:p>
            <a:pPr marL="448056" indent="-384048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en-US" i="1" dirty="0" smtClean="0">
                <a:ea typeface="+mn-ea"/>
                <a:cs typeface="+mn-cs"/>
              </a:rPr>
              <a:t>Boardwalk Empire </a:t>
            </a:r>
            <a:r>
              <a:rPr lang="en-US" dirty="0" smtClean="0">
                <a:ea typeface="+mn-ea"/>
                <a:cs typeface="+mn-cs"/>
              </a:rPr>
              <a:t>HBO Television Series</a:t>
            </a:r>
          </a:p>
          <a:p>
            <a:pPr marL="448056" indent="-384048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en-US" i="1" dirty="0" smtClean="0">
                <a:ea typeface="+mn-ea"/>
                <a:cs typeface="+mn-cs"/>
              </a:rPr>
              <a:t>Enemy at the Gates –</a:t>
            </a:r>
            <a:r>
              <a:rPr lang="en-US" dirty="0" smtClean="0">
                <a:ea typeface="+mn-ea"/>
                <a:cs typeface="+mn-cs"/>
              </a:rPr>
              <a:t> Movie, The Battle of Stalingrad</a:t>
            </a:r>
          </a:p>
          <a:p>
            <a:pPr marL="448056" indent="-384048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en-US" i="1" dirty="0" smtClean="0">
                <a:ea typeface="+mn-ea"/>
                <a:cs typeface="+mn-cs"/>
              </a:rPr>
              <a:t>Saving Private Ryan </a:t>
            </a:r>
            <a:r>
              <a:rPr lang="en-US" dirty="0" smtClean="0">
                <a:ea typeface="+mn-ea"/>
                <a:cs typeface="+mn-cs"/>
              </a:rPr>
              <a:t>Academy Award Winning Movie, Based on a platoon in WWII</a:t>
            </a:r>
          </a:p>
          <a:p>
            <a:pPr marL="448056" indent="-384048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en-US" i="1" dirty="0" smtClean="0">
                <a:ea typeface="+mn-ea"/>
                <a:cs typeface="+mn-cs"/>
              </a:rPr>
              <a:t>American Gangster</a:t>
            </a:r>
            <a:r>
              <a:rPr lang="en-US" dirty="0" smtClean="0">
                <a:ea typeface="+mn-ea"/>
                <a:cs typeface="+mn-cs"/>
              </a:rPr>
              <a:t>- Movie, Famous drug dealer Frank Lucas</a:t>
            </a:r>
          </a:p>
          <a:p>
            <a:pPr marL="448056" indent="-384048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en-US" i="1" dirty="0" smtClean="0">
                <a:ea typeface="+mn-ea"/>
                <a:cs typeface="+mn-cs"/>
              </a:rPr>
              <a:t>Gladiator­</a:t>
            </a:r>
            <a:r>
              <a:rPr lang="en-US" dirty="0" smtClean="0">
                <a:ea typeface="+mn-ea"/>
                <a:cs typeface="+mn-cs"/>
              </a:rPr>
              <a:t>- Move, Graphic depiction of the late Roman Empire</a:t>
            </a:r>
          </a:p>
          <a:p>
            <a:pPr marL="448056" indent="-384048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en-US" i="1" dirty="0" smtClean="0">
                <a:ea typeface="+mn-ea"/>
                <a:cs typeface="+mn-cs"/>
              </a:rPr>
              <a:t>Night </a:t>
            </a:r>
            <a:r>
              <a:rPr lang="en-US" dirty="0" smtClean="0">
                <a:ea typeface="+mn-ea"/>
                <a:cs typeface="+mn-cs"/>
              </a:rPr>
              <a:t>by </a:t>
            </a:r>
            <a:r>
              <a:rPr lang="en-US" dirty="0" err="1" smtClean="0">
                <a:ea typeface="+mn-ea"/>
                <a:cs typeface="+mn-cs"/>
              </a:rPr>
              <a:t>Elie</a:t>
            </a:r>
            <a:r>
              <a:rPr lang="en-US" dirty="0" smtClean="0">
                <a:ea typeface="+mn-ea"/>
                <a:cs typeface="+mn-cs"/>
              </a:rPr>
              <a:t> Wiesel</a:t>
            </a:r>
          </a:p>
          <a:p>
            <a:pPr marL="448056" indent="-384048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en-US" i="1" dirty="0" smtClean="0">
                <a:ea typeface="+mn-ea"/>
                <a:cs typeface="+mn-cs"/>
              </a:rPr>
              <a:t>Columbine </a:t>
            </a:r>
            <a:r>
              <a:rPr lang="en-US" dirty="0" smtClean="0">
                <a:ea typeface="+mn-ea"/>
                <a:cs typeface="+mn-cs"/>
              </a:rPr>
              <a:t>by Dave Cullen</a:t>
            </a:r>
          </a:p>
          <a:p>
            <a:pPr marL="448056" indent="-384048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en-US" i="1" dirty="0" smtClean="0">
                <a:ea typeface="+mn-ea"/>
                <a:cs typeface="+mn-cs"/>
              </a:rPr>
              <a:t>To Kill a Mockingbird </a:t>
            </a:r>
            <a:r>
              <a:rPr lang="en-US" dirty="0" smtClean="0">
                <a:ea typeface="+mn-ea"/>
                <a:cs typeface="+mn-cs"/>
              </a:rPr>
              <a:t>by Harper Lee</a:t>
            </a:r>
          </a:p>
          <a:p>
            <a:pPr marL="448056" indent="-384048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en-US" i="1" dirty="0" smtClean="0">
                <a:ea typeface="+mn-ea"/>
                <a:cs typeface="+mn-cs"/>
              </a:rPr>
              <a:t>The Adventures of Huckleberry Finn </a:t>
            </a:r>
            <a:r>
              <a:rPr lang="en-US" dirty="0" smtClean="0">
                <a:ea typeface="+mn-ea"/>
                <a:cs typeface="+mn-cs"/>
              </a:rPr>
              <a:t>by Mark Twain</a:t>
            </a:r>
          </a:p>
          <a:p>
            <a:pPr marL="448056" indent="-384048" fontAlgn="auto">
              <a:spcAft>
                <a:spcPts val="0"/>
              </a:spcAft>
              <a:buFont typeface="Wingdings 2"/>
              <a:buChar char=""/>
              <a:defRPr/>
            </a:pPr>
            <a:endParaRPr lang="en-US" dirty="0"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3550" y="310356"/>
            <a:ext cx="8229600" cy="1399033"/>
          </a:xfrm>
        </p:spPr>
        <p:txBody>
          <a:bodyPr/>
          <a:lstStyle/>
          <a:p>
            <a:pPr marL="484632" indent="0"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chemeClr val="accent1">
                    <a:tint val="83000"/>
                    <a:satMod val="150000"/>
                  </a:schemeClr>
                </a:solidFill>
                <a:ea typeface="+mj-ea"/>
                <a:cs typeface="+mj-cs"/>
              </a:rPr>
              <a:t>Application</a:t>
            </a:r>
            <a:br>
              <a:rPr lang="en-US" dirty="0" smtClean="0">
                <a:solidFill>
                  <a:schemeClr val="accent1">
                    <a:tint val="83000"/>
                    <a:satMod val="150000"/>
                  </a:schemeClr>
                </a:solidFill>
                <a:ea typeface="+mj-ea"/>
                <a:cs typeface="+mj-cs"/>
              </a:rPr>
            </a:br>
            <a:r>
              <a:rPr lang="en-US" sz="1800" dirty="0" smtClean="0">
                <a:solidFill>
                  <a:schemeClr val="tx1"/>
                </a:solidFill>
                <a:ea typeface="+mj-ea"/>
                <a:cs typeface="+mj-cs"/>
              </a:rPr>
              <a:t>How or where would one apply the Historical Approach</a:t>
            </a:r>
            <a:endParaRPr lang="en-US" sz="1800" dirty="0">
              <a:solidFill>
                <a:schemeClr val="tx1"/>
              </a:solidFill>
              <a:ea typeface="+mj-ea"/>
              <a:cs typeface="+mj-cs"/>
            </a:endParaRPr>
          </a:p>
        </p:txBody>
      </p:sp>
      <p:sp>
        <p:nvSpPr>
          <p:cNvPr id="21507" name="Content Placeholder 2"/>
          <p:cNvSpPr>
            <a:spLocks/>
          </p:cNvSpPr>
          <p:nvPr/>
        </p:nvSpPr>
        <p:spPr bwMode="auto">
          <a:xfrm>
            <a:off x="457200" y="1882775"/>
            <a:ext cx="82296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marL="447675" indent="-382588">
              <a:spcBef>
                <a:spcPct val="20000"/>
              </a:spcBef>
              <a:buClr>
                <a:schemeClr val="accent1"/>
              </a:buClr>
              <a:buSzPct val="80000"/>
              <a:buFont typeface="Wingdings 2" pitchFamily="127" charset="2"/>
              <a:buChar char=""/>
            </a:pPr>
            <a:endParaRPr lang="en-US" sz="3000">
              <a:latin typeface="Century Gothic" pitchFamily="127" charset="0"/>
            </a:endParaRPr>
          </a:p>
          <a:p>
            <a:pPr marL="447675" indent="-382588">
              <a:spcBef>
                <a:spcPct val="20000"/>
              </a:spcBef>
              <a:buClr>
                <a:schemeClr val="accent1"/>
              </a:buClr>
              <a:buSzPct val="80000"/>
              <a:buFont typeface="Wingdings 2" pitchFamily="127" charset="2"/>
              <a:buChar char=""/>
            </a:pPr>
            <a:endParaRPr lang="en-US" sz="3000">
              <a:latin typeface="Century Gothic" pitchFamily="127" charset="0"/>
            </a:endParaRPr>
          </a:p>
          <a:p>
            <a:pPr marL="447675" indent="-382588">
              <a:spcBef>
                <a:spcPct val="20000"/>
              </a:spcBef>
              <a:buClr>
                <a:schemeClr val="accent1"/>
              </a:buClr>
              <a:buSzPct val="80000"/>
              <a:buFont typeface="Wingdings 2" pitchFamily="127" charset="2"/>
              <a:buChar char=""/>
            </a:pPr>
            <a:endParaRPr lang="en-US" sz="3000">
              <a:latin typeface="Century Gothic" pitchFamily="127" charset="0"/>
            </a:endParaRPr>
          </a:p>
        </p:txBody>
      </p:sp>
      <p:sp>
        <p:nvSpPr>
          <p:cNvPr id="21509" name="Content Placeholder 2"/>
          <p:cNvSpPr>
            <a:spLocks/>
          </p:cNvSpPr>
          <p:nvPr/>
        </p:nvSpPr>
        <p:spPr bwMode="auto">
          <a:xfrm>
            <a:off x="609600" y="2035175"/>
            <a:ext cx="82296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marL="447675" indent="-382588">
              <a:spcBef>
                <a:spcPct val="20000"/>
              </a:spcBef>
              <a:buClr>
                <a:schemeClr val="accent1"/>
              </a:buClr>
              <a:buSzPct val="80000"/>
              <a:buFont typeface="Wingdings 2" pitchFamily="127" charset="2"/>
              <a:buChar char=""/>
            </a:pPr>
            <a:r>
              <a:rPr lang="en-US" sz="3000">
                <a:latin typeface="Century Gothic" pitchFamily="127" charset="0"/>
              </a:rPr>
              <a:t>When reading </a:t>
            </a:r>
          </a:p>
          <a:p>
            <a:pPr marL="447675" indent="-382588">
              <a:spcBef>
                <a:spcPct val="20000"/>
              </a:spcBef>
              <a:buClr>
                <a:schemeClr val="accent1"/>
              </a:buClr>
              <a:buSzPct val="80000"/>
              <a:buFont typeface="Wingdings 2" pitchFamily="127" charset="2"/>
              <a:buChar char=""/>
            </a:pPr>
            <a:r>
              <a:rPr lang="en-US" sz="3000">
                <a:latin typeface="Century Gothic" pitchFamily="127" charset="0"/>
              </a:rPr>
              <a:t>When studying history</a:t>
            </a:r>
          </a:p>
          <a:p>
            <a:pPr marL="447675" indent="-382588">
              <a:spcBef>
                <a:spcPct val="20000"/>
              </a:spcBef>
              <a:buClr>
                <a:schemeClr val="accent1"/>
              </a:buClr>
              <a:buSzPct val="80000"/>
              <a:buFont typeface="Wingdings 2" pitchFamily="127" charset="2"/>
              <a:buChar char=""/>
            </a:pPr>
            <a:r>
              <a:rPr lang="en-US" sz="3000">
                <a:latin typeface="Century Gothic" pitchFamily="127" charset="0"/>
              </a:rPr>
              <a:t>During research</a:t>
            </a:r>
          </a:p>
          <a:p>
            <a:pPr marL="447675" indent="-382588">
              <a:spcBef>
                <a:spcPct val="20000"/>
              </a:spcBef>
              <a:buClr>
                <a:schemeClr val="accent1"/>
              </a:buClr>
              <a:buSzPct val="80000"/>
              <a:buFont typeface="Wingdings 2" pitchFamily="127" charset="2"/>
              <a:buChar char=""/>
            </a:pPr>
            <a:r>
              <a:rPr lang="en-US" sz="3000">
                <a:latin typeface="Century Gothic" pitchFamily="127" charset="0"/>
              </a:rPr>
              <a:t>Determining author’s purpose</a:t>
            </a:r>
          </a:p>
          <a:p>
            <a:pPr marL="447675" indent="-382588">
              <a:spcBef>
                <a:spcPct val="20000"/>
              </a:spcBef>
              <a:buClr>
                <a:schemeClr val="accent1"/>
              </a:buClr>
              <a:buSzPct val="80000"/>
              <a:buFont typeface="Wingdings 2" pitchFamily="127" charset="2"/>
              <a:buChar char=""/>
            </a:pPr>
            <a:r>
              <a:rPr lang="en-US" sz="3000">
                <a:latin typeface="Century Gothic" pitchFamily="127" charset="0"/>
              </a:rPr>
              <a:t>Relating text to time period</a:t>
            </a:r>
          </a:p>
          <a:p>
            <a:pPr marL="447675" indent="-382588">
              <a:spcBef>
                <a:spcPct val="20000"/>
              </a:spcBef>
              <a:buClr>
                <a:schemeClr val="accent1"/>
              </a:buClr>
              <a:buSzPct val="80000"/>
              <a:buFont typeface="Wingdings 2" pitchFamily="127" charset="2"/>
              <a:buChar char=""/>
            </a:pPr>
            <a:r>
              <a:rPr lang="en-US" sz="3000">
                <a:latin typeface="Century Gothic" pitchFamily="127" charset="0"/>
              </a:rPr>
              <a:t>During critical analysis</a:t>
            </a:r>
          </a:p>
          <a:p>
            <a:pPr marL="447675" indent="-382588">
              <a:spcBef>
                <a:spcPct val="20000"/>
              </a:spcBef>
              <a:buClr>
                <a:schemeClr val="accent1"/>
              </a:buClr>
              <a:buSzPct val="80000"/>
              <a:buFont typeface="Wingdings 2" pitchFamily="127" charset="2"/>
              <a:buChar char=""/>
            </a:pPr>
            <a:endParaRPr lang="en-US" sz="3000">
              <a:latin typeface="Century Gothic" pitchFamily="127" charset="0"/>
            </a:endParaRPr>
          </a:p>
          <a:p>
            <a:pPr marL="447675" indent="-382588">
              <a:spcBef>
                <a:spcPct val="20000"/>
              </a:spcBef>
              <a:buClr>
                <a:schemeClr val="accent1"/>
              </a:buClr>
              <a:buSzPct val="80000"/>
              <a:buFont typeface="Wingdings 2" pitchFamily="127" charset="2"/>
              <a:buChar char=""/>
            </a:pPr>
            <a:endParaRPr lang="en-US" sz="3000">
              <a:latin typeface="Century Gothic" pitchFamily="127" charset="0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erv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Ver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Verve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99</TotalTime>
  <Words>470</Words>
  <Application>Microsoft Office PowerPoint</Application>
  <PresentationFormat>On-screen Show (4:3)</PresentationFormat>
  <Paragraphs>71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Design Template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8" baseType="lpstr">
      <vt:lpstr>Century Gothic</vt:lpstr>
      <vt:lpstr>ＭＳ Ｐゴシック</vt:lpstr>
      <vt:lpstr>Arial</vt:lpstr>
      <vt:lpstr>Wingdings 2</vt:lpstr>
      <vt:lpstr>Verdana</vt:lpstr>
      <vt:lpstr>Calibri</vt:lpstr>
      <vt:lpstr>Arial</vt:lpstr>
      <vt:lpstr>Verve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Works Cited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Historical and Biographical Approach</dc:title>
  <dc:creator>miking</dc:creator>
  <cp:lastModifiedBy>Cathy King</cp:lastModifiedBy>
  <cp:revision>10</cp:revision>
  <dcterms:created xsi:type="dcterms:W3CDTF">2010-10-18T12:10:19Z</dcterms:created>
  <dcterms:modified xsi:type="dcterms:W3CDTF">2010-10-20T02:26:32Z</dcterms:modified>
</cp:coreProperties>
</file>